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3"/>
    <p:sldId id="267" r:id="rId4"/>
    <p:sldId id="262" r:id="rId5"/>
    <p:sldId id="263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943" y="1650450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24" y="1268760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:F3089A/B5】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988840"/>
            <a:ext cx="8534182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使用防水透气螺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塞，平衡内外压差，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通过精心设计的安装支架，可以随意调节灯具投射角度，并可横向调节，安装方便快捷。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7" y="97528"/>
            <a:ext cx="2051720" cy="15110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F3089A-120-UN-RC-Y(55-XL-120RGBWN-AJ,L715mm,B,CT)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556385"/>
            <a:ext cx="3358515" cy="3124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1556385"/>
            <a:ext cx="51168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F3089A-120-UN-RC-Y(3015-XL-120RGBWN-AJ,L715mm,B,CT)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84630"/>
            <a:ext cx="3551555" cy="3284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556385"/>
            <a:ext cx="5074920" cy="3641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F3089A-120-UN-RC-Y(5030-XL-120RGBWN-AJ,L715mm,B,CT)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818890" cy="3495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356360"/>
            <a:ext cx="4916805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536" y="980728"/>
          <a:ext cx="8535321" cy="4305660"/>
        </p:xfrm>
        <a:graphic>
          <a:graphicData uri="http://schemas.openxmlformats.org/drawingml/2006/table">
            <a:tbl>
              <a:tblPr/>
              <a:tblGrid>
                <a:gridCol w="521241"/>
                <a:gridCol w="854729"/>
                <a:gridCol w="911356"/>
                <a:gridCol w="875616"/>
                <a:gridCol w="875616"/>
                <a:gridCol w="1000704"/>
                <a:gridCol w="1000704"/>
                <a:gridCol w="801323"/>
                <a:gridCol w="847016"/>
                <a:gridCol w="847016"/>
              </a:tblGrid>
              <a:tr h="7285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F3089A/B5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F3089A/B5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30*4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588W/870W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4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125A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05" y="626110"/>
            <a:ext cx="8001635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964565"/>
          <a:ext cx="8001000" cy="567436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F3089A/B5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120PCS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588W/870W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105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34.2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7243" y="62068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738" y="1124744"/>
            <a:ext cx="8001000" cy="535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F3089A-120-UN-RC-Y(12-XL-120RGBWN-AJ,L715mm,B,CT)</a:t>
            </a:r>
            <a:endParaRPr lang="en-US" altLang="zh-CN" sz="1400" dirty="0" smtClean="0"/>
          </a:p>
          <a:p>
            <a:r>
              <a:rPr lang="zh-CN" altLang="zh-CN" sz="1400" dirty="0" smtClean="0"/>
              <a:t>单只灯具</a:t>
            </a:r>
            <a:endParaRPr lang="zh-CN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8605"/>
            <a:ext cx="3593465" cy="342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65605"/>
            <a:ext cx="476885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F3089A-120-UN-RC-Y(15-XL-120RGBWN-AJ,L715mm,B,CT)</a:t>
            </a:r>
            <a:endParaRPr lang="en-US" altLang="zh-CN" sz="1400" dirty="0" smtClean="0"/>
          </a:p>
          <a:p>
            <a:r>
              <a:rPr lang="zh-CN" altLang="zh-CN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875"/>
            <a:ext cx="3787140" cy="3470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28775"/>
            <a:ext cx="460375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F3089A-120-UN-RC-Y(20-XL-120RGBWN-AJ,L715mm,B,CT)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86835" cy="3562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556385"/>
            <a:ext cx="486283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F3089A-120-UN-RC-Y(30-XL-120RGBWN-AJ,L715mm,B,CT)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597910" cy="3375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660525"/>
            <a:ext cx="4815205" cy="353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F3089A-120-UN-RC-Y(40-XL-120RGBWN-AJ,L715mm,B,CT)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3995"/>
            <a:ext cx="3848100" cy="3494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484630"/>
            <a:ext cx="4792980" cy="3470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89ad6b4-0b14-40fc-b2f7-28268257bad3}"/>
</p:tagLst>
</file>

<file path=ppt/tags/tag10.xml><?xml version="1.0" encoding="utf-8"?>
<p:tagLst xmlns:p="http://schemas.openxmlformats.org/presentationml/2006/main">
  <p:tag name="KSO_WM_UNIT_TABLE_BEAUTIFY" val="smartTable{8f83a8ae-1cc1-492e-abb6-42e9bd56a702}"/>
</p:tagLst>
</file>

<file path=ppt/tags/tag2.xml><?xml version="1.0" encoding="utf-8"?>
<p:tagLst xmlns:p="http://schemas.openxmlformats.org/presentationml/2006/main">
  <p:tag name="KSO_WM_UNIT_TABLE_BEAUTIFY" val="smartTable{12a257c3-5464-4b86-b9f7-e72c877037aa}"/>
  <p:tag name="TABLE_ENDDRAG_ORIGIN_RECT" val="630*445"/>
  <p:tag name="TABLE_ENDDRAG_RECT" val="48*77*630*445"/>
</p:tagLst>
</file>

<file path=ppt/tags/tag3.xml><?xml version="1.0" encoding="utf-8"?>
<p:tagLst xmlns:p="http://schemas.openxmlformats.org/presentationml/2006/main">
  <p:tag name="KSO_WM_UNIT_TABLE_BEAUTIFY" val="smartTable{8f83a8ae-1cc1-492e-abb6-42e9bd56a702}"/>
</p:tagLst>
</file>

<file path=ppt/tags/tag4.xml><?xml version="1.0" encoding="utf-8"?>
<p:tagLst xmlns:p="http://schemas.openxmlformats.org/presentationml/2006/main">
  <p:tag name="KSO_WM_UNIT_TABLE_BEAUTIFY" val="smartTable{8f83a8ae-1cc1-492e-abb6-42e9bd56a702}"/>
</p:tagLst>
</file>

<file path=ppt/tags/tag5.xml><?xml version="1.0" encoding="utf-8"?>
<p:tagLst xmlns:p="http://schemas.openxmlformats.org/presentationml/2006/main">
  <p:tag name="KSO_WM_UNIT_TABLE_BEAUTIFY" val="smartTable{8f83a8ae-1cc1-492e-abb6-42e9bd56a702}"/>
</p:tagLst>
</file>

<file path=ppt/tags/tag6.xml><?xml version="1.0" encoding="utf-8"?>
<p:tagLst xmlns:p="http://schemas.openxmlformats.org/presentationml/2006/main">
  <p:tag name="KSO_WM_UNIT_TABLE_BEAUTIFY" val="smartTable{8f83a8ae-1cc1-492e-abb6-42e9bd56a702}"/>
</p:tagLst>
</file>

<file path=ppt/tags/tag7.xml><?xml version="1.0" encoding="utf-8"?>
<p:tagLst xmlns:p="http://schemas.openxmlformats.org/presentationml/2006/main">
  <p:tag name="KSO_WM_UNIT_TABLE_BEAUTIFY" val="smartTable{8f83a8ae-1cc1-492e-abb6-42e9bd56a702}"/>
</p:tagLst>
</file>

<file path=ppt/tags/tag8.xml><?xml version="1.0" encoding="utf-8"?>
<p:tagLst xmlns:p="http://schemas.openxmlformats.org/presentationml/2006/main">
  <p:tag name="KSO_WM_UNIT_TABLE_BEAUTIFY" val="smartTable{8f83a8ae-1cc1-492e-abb6-42e9bd56a702}"/>
</p:tagLst>
</file>

<file path=ppt/tags/tag9.xml><?xml version="1.0" encoding="utf-8"?>
<p:tagLst xmlns:p="http://schemas.openxmlformats.org/presentationml/2006/main">
  <p:tag name="KSO_WM_UNIT_TABLE_BEAUTIFY" val="smartTable{8f83a8ae-1cc1-492e-abb6-42e9bd56a7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Application>WPS 演示</Application>
  <PresentationFormat>全屏显示(4:3)</PresentationFormat>
  <Paragraphs>372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135</cp:revision>
  <dcterms:created xsi:type="dcterms:W3CDTF">2015-05-19T08:03:00Z</dcterms:created>
  <dcterms:modified xsi:type="dcterms:W3CDTF">2021-10-30T09:29:43Z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5BF33C9A315A484DBFE618F18BD12154</vt:lpwstr>
  </property>
</Properties>
</file>